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0"/>
  </p:notesMasterIdLst>
  <p:handoutMasterIdLst>
    <p:handoutMasterId r:id="rId121"/>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28" r:id="rId20"/>
    <p:sldId id="2147477321" r:id="rId21"/>
    <p:sldId id="2147477322" r:id="rId22"/>
    <p:sldId id="2147477323" r:id="rId23"/>
    <p:sldId id="2147478838" r:id="rId24"/>
    <p:sldId id="2147477355" r:id="rId25"/>
    <p:sldId id="2076136818" r:id="rId26"/>
    <p:sldId id="2147477378" r:id="rId27"/>
    <p:sldId id="2147470507"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0498" r:id="rId41"/>
    <p:sldId id="2147470508" r:id="rId42"/>
    <p:sldId id="2147470375" r:id="rId43"/>
    <p:sldId id="2147477328" r:id="rId44"/>
    <p:sldId id="2147477327" r:id="rId45"/>
    <p:sldId id="2147478832" r:id="rId46"/>
    <p:sldId id="2147470506" r:id="rId47"/>
    <p:sldId id="2147477368" r:id="rId48"/>
    <p:sldId id="2147477369" r:id="rId49"/>
    <p:sldId id="2076136950" r:id="rId50"/>
    <p:sldId id="2076136684" r:id="rId51"/>
    <p:sldId id="2147470267" r:id="rId52"/>
    <p:sldId id="2147470258" r:id="rId53"/>
    <p:sldId id="2147477337" r:id="rId54"/>
    <p:sldId id="2147477258" r:id="rId55"/>
    <p:sldId id="2076138548" r:id="rId56"/>
    <p:sldId id="2147477344" r:id="rId57"/>
    <p:sldId id="2147477345" r:id="rId58"/>
    <p:sldId id="2147477262" r:id="rId59"/>
    <p:sldId id="2147477339" r:id="rId60"/>
    <p:sldId id="2147477346" r:id="rId61"/>
    <p:sldId id="2147477383" r:id="rId62"/>
    <p:sldId id="2147477260" r:id="rId63"/>
    <p:sldId id="2147477348" r:id="rId64"/>
    <p:sldId id="2147477261" r:id="rId65"/>
    <p:sldId id="2147477360" r:id="rId66"/>
    <p:sldId id="2147477349" r:id="rId67"/>
    <p:sldId id="2147477271" r:id="rId68"/>
    <p:sldId id="2147477250" r:id="rId69"/>
    <p:sldId id="2147477347" r:id="rId70"/>
    <p:sldId id="2147478825" r:id="rId71"/>
    <p:sldId id="2147478839" r:id="rId72"/>
    <p:sldId id="2147478840" r:id="rId73"/>
    <p:sldId id="2076138372" r:id="rId74"/>
    <p:sldId id="2076136685" r:id="rId75"/>
    <p:sldId id="2142533241" r:id="rId76"/>
    <p:sldId id="2147477289" r:id="rId77"/>
    <p:sldId id="2147477382" r:id="rId78"/>
    <p:sldId id="2147477312" r:id="rId79"/>
    <p:sldId id="2147477316" r:id="rId80"/>
    <p:sldId id="2147477313" r:id="rId81"/>
    <p:sldId id="2147477288" r:id="rId82"/>
    <p:sldId id="2147477302" r:id="rId83"/>
    <p:sldId id="2147477299" r:id="rId84"/>
    <p:sldId id="2147477342" r:id="rId85"/>
    <p:sldId id="2147477317" r:id="rId86"/>
    <p:sldId id="2147478827" r:id="rId87"/>
    <p:sldId id="2147477343" r:id="rId88"/>
    <p:sldId id="2147470566" r:id="rId89"/>
    <p:sldId id="2147477354" r:id="rId90"/>
    <p:sldId id="2147477314" r:id="rId91"/>
    <p:sldId id="2147478826" r:id="rId92"/>
    <p:sldId id="2147478841" r:id="rId93"/>
    <p:sldId id="2147478842" r:id="rId94"/>
    <p:sldId id="2076138373" r:id="rId95"/>
    <p:sldId id="2076136686" r:id="rId96"/>
    <p:sldId id="11114" r:id="rId97"/>
    <p:sldId id="2147477279" r:id="rId98"/>
    <p:sldId id="2147477367" r:id="rId99"/>
    <p:sldId id="2147477310" r:id="rId100"/>
    <p:sldId id="2147477311" r:id="rId101"/>
    <p:sldId id="2147477309" r:id="rId102"/>
    <p:sldId id="2147478834" r:id="rId103"/>
    <p:sldId id="2147478843" r:id="rId104"/>
    <p:sldId id="2076138367" r:id="rId105"/>
    <p:sldId id="2076136687" r:id="rId106"/>
    <p:sldId id="2147477283" r:id="rId107"/>
    <p:sldId id="2147478833" r:id="rId108"/>
    <p:sldId id="2147478844" r:id="rId109"/>
    <p:sldId id="2076138586" r:id="rId110"/>
    <p:sldId id="2076138532" r:id="rId111"/>
    <p:sldId id="2147477285" r:id="rId112"/>
    <p:sldId id="2147477384" r:id="rId113"/>
    <p:sldId id="2076138374" r:id="rId114"/>
    <p:sldId id="2147477287" r:id="rId115"/>
    <p:sldId id="2147477315" r:id="rId116"/>
    <p:sldId id="2147477254" r:id="rId117"/>
    <p:sldId id="2147477325" r:id="rId118"/>
    <p:sldId id="2147477377" r:id="rId11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28"/>
            <p14:sldId id="2147477321"/>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0507"/>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185" dt="2022-11-15T03:37:41.0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4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viewProps" Target="viewProps.xml"/><Relationship Id="rId129" Type="http://schemas.microsoft.com/office/2018/10/relationships/authors" Targe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microsoft.com/office/2016/11/relationships/changesInfo" Target="changesInfos/changesInfo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15T03:36:07.018" v="586" actId="4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10T19:47:26.035" v="440"/>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modSp mod">
        <pc:chgData name="Bob Ward" userId="6da7c2dd-8e2e-469f-a216-c384312e2a2d" providerId="ADAL" clId="{36F9B489-6E24-4D54-A32A-774707C2931C}" dt="2022-11-11T14:40:23.704" v="459" actId="1076"/>
        <pc:sldMkLst>
          <pc:docMk/>
          <pc:sldMk cId="3246108082" sldId="2147477322"/>
        </pc:sldMkLst>
        <pc:spChg chg="mod">
          <ac:chgData name="Bob Ward" userId="6da7c2dd-8e2e-469f-a216-c384312e2a2d" providerId="ADAL" clId="{36F9B489-6E24-4D54-A32A-774707C2931C}" dt="2022-11-11T14:40:11.518" v="444" actId="20577"/>
          <ac:spMkLst>
            <pc:docMk/>
            <pc:sldMk cId="3246108082" sldId="2147477322"/>
            <ac:spMk id="3" creationId="{ABDB519A-29CB-8116-FE6B-797503AFF1C8}"/>
          </ac:spMkLst>
        </pc:spChg>
        <pc:spChg chg="add mod">
          <ac:chgData name="Bob Ward" userId="6da7c2dd-8e2e-469f-a216-c384312e2a2d" providerId="ADAL" clId="{36F9B489-6E24-4D54-A32A-774707C2931C}" dt="2022-11-11T14:40:23.704" v="459" actId="1076"/>
          <ac:spMkLst>
            <pc:docMk/>
            <pc:sldMk cId="3246108082" sldId="2147477322"/>
            <ac:spMk id="5" creationId="{FBA99A15-1BBA-1A48-E2E4-DEA6EA4314E8}"/>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delSp modSp mod">
        <pc:chgData name="Bob Ward" userId="6da7c2dd-8e2e-469f-a216-c384312e2a2d" providerId="ADAL" clId="{36F9B489-6E24-4D54-A32A-774707C2931C}" dt="2022-11-09T00:43:12.544" v="158" actId="478"/>
        <pc:sldMkLst>
          <pc:docMk/>
          <pc:sldMk cId="1819996943" sldId="2147477384"/>
        </pc:sldMkLst>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09T00:43:10.638" v="157"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mod delAnim">
        <pc:chgData name="Bob Ward" userId="6da7c2dd-8e2e-469f-a216-c384312e2a2d" providerId="ADAL" clId="{36F9B489-6E24-4D54-A32A-774707C2931C}" dt="2022-11-09T01:04:06.764" v="435" actId="478"/>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
        <pc:chgData name="Bob Ward" userId="6da7c2dd-8e2e-469f-a216-c384312e2a2d" providerId="ADAL" clId="{36F9B489-6E24-4D54-A32A-774707C2931C}" dt="2022-11-09T00:45:45.397" v="169"/>
        <pc:sldMkLst>
          <pc:docMk/>
          <pc:sldMk cId="4203065452" sldId="2147478830"/>
        </pc:sldMkLst>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11/14/2022 7:09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11/14/2022 7:05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7:20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7:33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Ajay 3</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11/14/2022 7:05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11/14/2022 7:05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4.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6.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3.png"/><Relationship Id="rId5" Type="http://schemas.openxmlformats.org/officeDocument/2006/relationships/hyperlink" Target="https://aka.ms/sqlserver2022decks" TargetMode="External"/><Relationship Id="rId15" Type="http://schemas.openxmlformats.org/officeDocument/2006/relationships/image" Target="../media/image225.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hyperlink" Target="https://es.wikipedia.org/wiki/Apple" TargetMode="External"/><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hyperlink" Target="http://pngimg.com/download/26986" TargetMode="External"/><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09.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0.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57.svg"/><Relationship Id="rId12" Type="http://schemas.openxmlformats.org/officeDocument/2006/relationships/image" Target="../media/image88.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7.png"/><Relationship Id="rId5" Type="http://schemas.openxmlformats.org/officeDocument/2006/relationships/image" Target="../media/image83.emf"/><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89.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1.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6.png"/><Relationship Id="rId4" Type="http://schemas.openxmlformats.org/officeDocument/2006/relationships/image" Target="../media/image39.sv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99.svg"/><Relationship Id="rId2" Type="http://schemas.openxmlformats.org/officeDocument/2006/relationships/notesSlide" Target="../notesSlides/notesSlide25.xml"/><Relationship Id="rId16" Type="http://schemas.openxmlformats.org/officeDocument/2006/relationships/image" Target="../media/image101.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8.png"/><Relationship Id="rId5" Type="http://schemas.openxmlformats.org/officeDocument/2006/relationships/image" Target="../media/image60.png"/><Relationship Id="rId15" Type="http://schemas.openxmlformats.org/officeDocument/2006/relationships/image" Target="../media/image100.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29.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4.xml"/><Relationship Id="rId7" Type="http://schemas.openxmlformats.org/officeDocument/2006/relationships/slide" Target="slide87.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6.xml"/><Relationship Id="rId11" Type="http://schemas.openxmlformats.org/officeDocument/2006/relationships/image" Target="../media/image40.png"/><Relationship Id="rId5" Type="http://schemas.openxmlformats.org/officeDocument/2006/relationships/slide" Target="slide42.xml"/><Relationship Id="rId10" Type="http://schemas.openxmlformats.org/officeDocument/2006/relationships/image" Target="../media/image39.svg"/><Relationship Id="rId4" Type="http://schemas.openxmlformats.org/officeDocument/2006/relationships/slide" Target="slide17.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19.png"/><Relationship Id="rId3" Type="http://schemas.openxmlformats.org/officeDocument/2006/relationships/image" Target="../media/image113.png"/><Relationship Id="rId7" Type="http://schemas.openxmlformats.org/officeDocument/2006/relationships/image" Target="../media/image38.png"/><Relationship Id="rId12" Type="http://schemas.openxmlformats.org/officeDocument/2006/relationships/image" Target="../media/image118.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6.svg"/><Relationship Id="rId11" Type="http://schemas.openxmlformats.org/officeDocument/2006/relationships/image" Target="../media/image117.png"/><Relationship Id="rId5" Type="http://schemas.openxmlformats.org/officeDocument/2006/relationships/image" Target="../media/image115.png"/><Relationship Id="rId15" Type="http://schemas.openxmlformats.org/officeDocument/2006/relationships/image" Target="../media/image121.svg"/><Relationship Id="rId10" Type="http://schemas.openxmlformats.org/officeDocument/2006/relationships/image" Target="../media/image40.png"/><Relationship Id="rId4" Type="http://schemas.openxmlformats.org/officeDocument/2006/relationships/image" Target="../media/image114.png"/><Relationship Id="rId9" Type="http://schemas.openxmlformats.org/officeDocument/2006/relationships/image" Target="../media/image92.png"/><Relationship Id="rId14" Type="http://schemas.openxmlformats.org/officeDocument/2006/relationships/image" Target="../media/image120.png"/></Relationships>
</file>

<file path=ppt/slides/_rels/slide3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4.svg"/><Relationship Id="rId5" Type="http://schemas.openxmlformats.org/officeDocument/2006/relationships/image" Target="../media/image89.png"/><Relationship Id="rId10" Type="http://schemas.openxmlformats.org/officeDocument/2006/relationships/image" Target="../media/image123.png"/><Relationship Id="rId4" Type="http://schemas.openxmlformats.org/officeDocument/2006/relationships/image" Target="../media/image39.svg"/><Relationship Id="rId9"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5.png"/><Relationship Id="rId5" Type="http://schemas.openxmlformats.org/officeDocument/2006/relationships/image" Target="../media/image39.sv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89.png"/><Relationship Id="rId11" Type="http://schemas.openxmlformats.org/officeDocument/2006/relationships/image" Target="../media/image40.png"/><Relationship Id="rId5" Type="http://schemas.openxmlformats.org/officeDocument/2006/relationships/image" Target="../media/image127.svg"/><Relationship Id="rId10" Type="http://schemas.openxmlformats.org/officeDocument/2006/relationships/image" Target="../media/image124.svg"/><Relationship Id="rId4" Type="http://schemas.openxmlformats.org/officeDocument/2006/relationships/image" Target="../media/image126.png"/><Relationship Id="rId9" Type="http://schemas.openxmlformats.org/officeDocument/2006/relationships/image" Target="../media/image123.png"/></Relationships>
</file>

<file path=ppt/slides/_rels/slide3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svg"/><Relationship Id="rId3" Type="http://schemas.openxmlformats.org/officeDocument/2006/relationships/image" Target="../media/image129.png"/><Relationship Id="rId7" Type="http://schemas.openxmlformats.org/officeDocument/2006/relationships/image" Target="../media/image133.svg"/><Relationship Id="rId12" Type="http://schemas.openxmlformats.org/officeDocument/2006/relationships/image" Target="../media/image138.png"/><Relationship Id="rId17" Type="http://schemas.openxmlformats.org/officeDocument/2006/relationships/image" Target="../media/image143.svg"/><Relationship Id="rId2" Type="http://schemas.openxmlformats.org/officeDocument/2006/relationships/notesSlide" Target="../notesSlides/notesSlide33.xml"/><Relationship Id="rId16" Type="http://schemas.openxmlformats.org/officeDocument/2006/relationships/image" Target="../media/image142.png"/><Relationship Id="rId1" Type="http://schemas.openxmlformats.org/officeDocument/2006/relationships/slideLayout" Target="../slideLayouts/slideLayout42.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image" Target="../media/image131.svg"/><Relationship Id="rId15" Type="http://schemas.openxmlformats.org/officeDocument/2006/relationships/image" Target="../media/image141.sv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6.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0.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4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5.svg"/><Relationship Id="rId11" Type="http://schemas.openxmlformats.org/officeDocument/2006/relationships/image" Target="../media/image160.jpeg"/><Relationship Id="rId5" Type="http://schemas.openxmlformats.org/officeDocument/2006/relationships/image" Target="../media/image154.png"/><Relationship Id="rId10" Type="http://schemas.openxmlformats.org/officeDocument/2006/relationships/image" Target="../media/image159.svg"/><Relationship Id="rId4" Type="http://schemas.openxmlformats.org/officeDocument/2006/relationships/image" Target="../media/image53.svg"/><Relationship Id="rId9" Type="http://schemas.openxmlformats.org/officeDocument/2006/relationships/image" Target="../media/image15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63.sv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5.sv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5"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86"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8.svg"/><Relationship Id="rId12" Type="http://schemas.openxmlformats.org/officeDocument/2006/relationships/image" Target="../media/image173.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77.png"/><Relationship Id="rId1" Type="http://schemas.openxmlformats.org/officeDocument/2006/relationships/slideLayout" Target="../slideLayouts/slideLayout42.xml"/><Relationship Id="rId6" Type="http://schemas.openxmlformats.org/officeDocument/2006/relationships/image" Target="../media/image167.png"/><Relationship Id="rId11" Type="http://schemas.openxmlformats.org/officeDocument/2006/relationships/image" Target="../media/image172.svg"/><Relationship Id="rId5" Type="http://schemas.openxmlformats.org/officeDocument/2006/relationships/hyperlink" Target="https://www.microsoft.com/en-us/sql-server/sql-server-2022" TargetMode="External"/><Relationship Id="rId15" Type="http://schemas.openxmlformats.org/officeDocument/2006/relationships/image" Target="../media/image176.svg"/><Relationship Id="rId10" Type="http://schemas.openxmlformats.org/officeDocument/2006/relationships/image" Target="../media/image171.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70.svg"/><Relationship Id="rId14" Type="http://schemas.openxmlformats.org/officeDocument/2006/relationships/image" Target="../media/image17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8.png"/><Relationship Id="rId4"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jpeg"/><Relationship Id="rId2" Type="http://schemas.openxmlformats.org/officeDocument/2006/relationships/image" Target="../media/image179.png"/><Relationship Id="rId1" Type="http://schemas.openxmlformats.org/officeDocument/2006/relationships/slideLayout" Target="../slideLayouts/slideLayout42.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53.svg"/><Relationship Id="rId4" Type="http://schemas.openxmlformats.org/officeDocument/2006/relationships/image" Target="../media/image181.png"/><Relationship Id="rId9"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38.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87.png"/><Relationship Id="rId11" Type="http://schemas.openxmlformats.org/officeDocument/2006/relationships/image" Target="../media/image192.jpeg"/><Relationship Id="rId5" Type="http://schemas.openxmlformats.org/officeDocument/2006/relationships/image" Target="../media/image186.png"/><Relationship Id="rId10" Type="http://schemas.openxmlformats.org/officeDocument/2006/relationships/image" Target="../media/image191.jpeg"/><Relationship Id="rId4" Type="http://schemas.openxmlformats.org/officeDocument/2006/relationships/image" Target="../media/image39.svg"/><Relationship Id="rId9" Type="http://schemas.openxmlformats.org/officeDocument/2006/relationships/image" Target="../media/image190.jpeg"/><Relationship Id="rId14" Type="http://schemas.openxmlformats.org/officeDocument/2006/relationships/image" Target="../media/image195.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198.jpeg"/><Relationship Id="rId4" Type="http://schemas.openxmlformats.org/officeDocument/2006/relationships/image" Target="../media/image197.png"/></Relationships>
</file>

<file path=ppt/slides/_rels/slide91.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188.png"/><Relationship Id="rId18" Type="http://schemas.openxmlformats.org/officeDocument/2006/relationships/image" Target="../media/image193.png"/><Relationship Id="rId3" Type="http://schemas.openxmlformats.org/officeDocument/2006/relationships/image" Target="../media/image38.png"/><Relationship Id="rId7" Type="http://schemas.openxmlformats.org/officeDocument/2006/relationships/image" Target="../media/image201.png"/><Relationship Id="rId12" Type="http://schemas.openxmlformats.org/officeDocument/2006/relationships/image" Target="../media/image187.png"/><Relationship Id="rId17" Type="http://schemas.openxmlformats.org/officeDocument/2006/relationships/image" Target="../media/image192.jpeg"/><Relationship Id="rId2" Type="http://schemas.openxmlformats.org/officeDocument/2006/relationships/notesSlide" Target="../notesSlides/notesSlide73.xml"/><Relationship Id="rId16" Type="http://schemas.openxmlformats.org/officeDocument/2006/relationships/image" Target="../media/image191.jpeg"/><Relationship Id="rId20" Type="http://schemas.openxmlformats.org/officeDocument/2006/relationships/image" Target="../media/image195.png"/><Relationship Id="rId1" Type="http://schemas.openxmlformats.org/officeDocument/2006/relationships/slideLayout" Target="../slideLayouts/slideLayout42.xml"/><Relationship Id="rId6" Type="http://schemas.openxmlformats.org/officeDocument/2006/relationships/image" Target="../media/image200.png"/><Relationship Id="rId11" Type="http://schemas.openxmlformats.org/officeDocument/2006/relationships/image" Target="../media/image186.png"/><Relationship Id="rId5" Type="http://schemas.openxmlformats.org/officeDocument/2006/relationships/image" Target="../media/image199.png"/><Relationship Id="rId15" Type="http://schemas.openxmlformats.org/officeDocument/2006/relationships/image" Target="../media/image190.jpeg"/><Relationship Id="rId10" Type="http://schemas.openxmlformats.org/officeDocument/2006/relationships/image" Target="../media/image53.svg"/><Relationship Id="rId19" Type="http://schemas.openxmlformats.org/officeDocument/2006/relationships/image" Target="../media/image194.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89.png"/></Relationships>
</file>

<file path=ppt/slides/_rels/slide92.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3" Type="http://schemas.openxmlformats.org/officeDocument/2006/relationships/image" Target="../media/image38.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 Type="http://schemas.openxmlformats.org/officeDocument/2006/relationships/notesSlide" Target="../notesSlides/notesSlide74.xml"/><Relationship Id="rId16" Type="http://schemas.openxmlformats.org/officeDocument/2006/relationships/image" Target="../media/image213.svg"/><Relationship Id="rId20" Type="http://schemas.openxmlformats.org/officeDocument/2006/relationships/image" Target="../media/image217.svg"/><Relationship Id="rId1" Type="http://schemas.openxmlformats.org/officeDocument/2006/relationships/slideLayout" Target="../slideLayouts/slideLayout42.xml"/><Relationship Id="rId6" Type="http://schemas.openxmlformats.org/officeDocument/2006/relationships/image" Target="../media/image203.svg"/><Relationship Id="rId11" Type="http://schemas.openxmlformats.org/officeDocument/2006/relationships/image" Target="../media/image208.png"/><Relationship Id="rId5" Type="http://schemas.openxmlformats.org/officeDocument/2006/relationships/image" Target="../media/image120.png"/><Relationship Id="rId15" Type="http://schemas.openxmlformats.org/officeDocument/2006/relationships/image" Target="../media/image212.png"/><Relationship Id="rId10" Type="http://schemas.openxmlformats.org/officeDocument/2006/relationships/image" Target="../media/image207.svg"/><Relationship Id="rId19" Type="http://schemas.openxmlformats.org/officeDocument/2006/relationships/image" Target="../media/image216.png"/><Relationship Id="rId4" Type="http://schemas.openxmlformats.org/officeDocument/2006/relationships/image" Target="../media/image39.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s>
</file>

<file path=ppt/slides/_rels/slide93.xml.rels><?xml version="1.0" encoding="UTF-8" standalone="yes"?>
<Relationships xmlns="http://schemas.openxmlformats.org/package/2006/relationships"><Relationship Id="rId8" Type="http://schemas.openxmlformats.org/officeDocument/2006/relationships/image" Target="../media/image191.jpeg"/><Relationship Id="rId3" Type="http://schemas.openxmlformats.org/officeDocument/2006/relationships/image" Target="../media/image38.png"/><Relationship Id="rId7" Type="http://schemas.openxmlformats.org/officeDocument/2006/relationships/image" Target="../media/image190.jpeg"/><Relationship Id="rId12" Type="http://schemas.openxmlformats.org/officeDocument/2006/relationships/image" Target="../media/image195.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39.svg"/><Relationship Id="rId9" Type="http://schemas.openxmlformats.org/officeDocument/2006/relationships/image" Target="../media/image192.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0.png"/><Relationship Id="rId4"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216539"/>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algn="l"/>
            <a:r>
              <a:rPr lang="en-US" sz="1600" baseline="30000" dirty="0"/>
              <a:t>1</a:t>
            </a:r>
            <a:r>
              <a:rPr lang="en-US" sz="1600" dirty="0"/>
              <a:t> Bring your own runtime packages   </a:t>
            </a:r>
            <a:r>
              <a:rPr lang="en-US" sz="1600" baseline="30000" dirty="0"/>
              <a:t>2</a:t>
            </a:r>
            <a:r>
              <a:rPr lang="en-US" sz="1600" dirty="0"/>
              <a:t> Will be available for separate download</a:t>
            </a:r>
          </a:p>
        </p:txBody>
      </p:sp>
    </p:spTree>
    <p:extLst>
      <p:ext uri="{BB962C8B-B14F-4D97-AF65-F5344CB8AC3E}">
        <p14:creationId xmlns:p14="http://schemas.microsoft.com/office/powerpoint/2010/main" val="3404440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
        <p:nvSpPr>
          <p:cNvPr id="5" name="TextBox 4">
            <a:extLst>
              <a:ext uri="{FF2B5EF4-FFF2-40B4-BE49-F238E27FC236}">
                <a16:creationId xmlns:a16="http://schemas.microsoft.com/office/drawing/2014/main" id="{FBA99A15-1BBA-1A48-E2E4-DEA6EA4314E8}"/>
              </a:ext>
            </a:extLst>
          </p:cNvPr>
          <p:cNvSpPr txBox="1"/>
          <p:nvPr/>
        </p:nvSpPr>
        <p:spPr>
          <a:xfrm>
            <a:off x="10175101" y="6270361"/>
            <a:ext cx="1721625" cy="307777"/>
          </a:xfrm>
          <a:prstGeom prst="rect">
            <a:avLst/>
          </a:prstGeom>
          <a:noFill/>
        </p:spPr>
        <p:txBody>
          <a:bodyPr wrap="none" lIns="0" tIns="0" rIns="0" bIns="0" rtlCol="0">
            <a:spAutoFit/>
          </a:bodyPr>
          <a:lstStyle/>
          <a:p>
            <a:pPr algn="l"/>
            <a:r>
              <a:rPr lang="en-US" sz="2000" dirty="0"/>
              <a:t>* Coming Soon</a:t>
            </a: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dirty="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SQL Assessment with Log Analytics for best practices</a:t>
            </a:r>
            <a:endParaRPr kumimoji="0" lang="en-US" sz="1765" i="0" u="none" strike="noStrike" kern="1200" cap="none" spc="0" normalizeH="0" baseline="0" noProof="0" dirty="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Defender for SQL for security assessments</a:t>
            </a:r>
            <a:endParaRPr kumimoji="0" lang="en-US" sz="1765" i="0" u="none" strike="noStrike" kern="1200" cap="none" spc="0" normalizeH="0" baseline="0" noProof="0" dirty="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Azure Active Directory*</a:t>
            </a:r>
            <a:endParaRPr kumimoji="0" lang="en-US" sz="1765" i="0" u="none" strike="noStrike" kern="1200" cap="none" spc="0" normalizeH="0" baseline="0" noProof="0" dirty="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Purview access policies*</a:t>
            </a:r>
            <a:endParaRPr kumimoji="0" lang="en-US" sz="1765" i="0" u="none" strike="noStrike" kern="1200" cap="none" spc="0" normalizeH="0" baseline="0" noProof="0" dirty="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coming soon</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282042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or use hints</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lower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120</TotalTime>
  <Words>10669</Words>
  <Application>Microsoft Office PowerPoint</Application>
  <PresentationFormat>Widescreen</PresentationFormat>
  <Paragraphs>1741</Paragraphs>
  <Slides>110</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110</vt:i4>
      </vt:variant>
    </vt:vector>
  </HeadingPairs>
  <TitlesOfParts>
    <vt:vector size="126"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2022-11-15T03:37:51Z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